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</p:sldIdLst>
  <p:sldSz cx="9144000" cy="5143500" type="screen16x9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6B33-98FD-4E8A-8E56-1663764DEAB8}" type="datetimeFigureOut">
              <a:rPr lang="id-ID" smtClean="0"/>
              <a:t>28/08/2024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2DC-9040-44C9-9693-4BA42CFC3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101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6B33-98FD-4E8A-8E56-1663764DEAB8}" type="datetimeFigureOut">
              <a:rPr lang="id-ID" smtClean="0"/>
              <a:t>28/08/2024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2DC-9040-44C9-9693-4BA42CFC3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51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6B33-98FD-4E8A-8E56-1663764DEAB8}" type="datetimeFigureOut">
              <a:rPr lang="id-ID" smtClean="0"/>
              <a:t>28/08/2024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2DC-9040-44C9-9693-4BA42CFC3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51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6B33-98FD-4E8A-8E56-1663764DEAB8}" type="datetimeFigureOut">
              <a:rPr lang="id-ID" smtClean="0"/>
              <a:t>28/08/2024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2DC-9040-44C9-9693-4BA42CFC3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435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6B33-98FD-4E8A-8E56-1663764DEAB8}" type="datetimeFigureOut">
              <a:rPr lang="id-ID" smtClean="0"/>
              <a:t>28/08/2024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2DC-9040-44C9-9693-4BA42CFC3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517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6B33-98FD-4E8A-8E56-1663764DEAB8}" type="datetimeFigureOut">
              <a:rPr lang="id-ID" smtClean="0"/>
              <a:t>28/08/2024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2DC-9040-44C9-9693-4BA42CFC3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839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6B33-98FD-4E8A-8E56-1663764DEAB8}" type="datetimeFigureOut">
              <a:rPr lang="id-ID" smtClean="0"/>
              <a:t>28/08/2024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2DC-9040-44C9-9693-4BA42CFC3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471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6B33-98FD-4E8A-8E56-1663764DEAB8}" type="datetimeFigureOut">
              <a:rPr lang="id-ID" smtClean="0"/>
              <a:t>28/08/2024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2DC-9040-44C9-9693-4BA42CFC3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631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6B33-98FD-4E8A-8E56-1663764DEAB8}" type="datetimeFigureOut">
              <a:rPr lang="id-ID" smtClean="0"/>
              <a:t>28/08/2024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2DC-9040-44C9-9693-4BA42CFC3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728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6B33-98FD-4E8A-8E56-1663764DEAB8}" type="datetimeFigureOut">
              <a:rPr lang="id-ID" smtClean="0"/>
              <a:t>28/08/2024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2DC-9040-44C9-9693-4BA42CFC3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925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6B33-98FD-4E8A-8E56-1663764DEAB8}" type="datetimeFigureOut">
              <a:rPr lang="id-ID" smtClean="0"/>
              <a:t>28/08/2024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42DC-9040-44C9-9693-4BA42CFC3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475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6B33-98FD-4E8A-8E56-1663764DEAB8}" type="datetimeFigureOut">
              <a:rPr lang="id-ID" smtClean="0"/>
              <a:t>28/08/2024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42DC-9040-44C9-9693-4BA42CFC3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00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</p:spPr>
      </p:pic>
    </p:spTree>
    <p:extLst>
      <p:ext uri="{BB962C8B-B14F-4D97-AF65-F5344CB8AC3E}">
        <p14:creationId xmlns:p14="http://schemas.microsoft.com/office/powerpoint/2010/main" val="246256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1"/>
            <a:ext cx="9144000" cy="5142895"/>
          </a:xfrm>
        </p:spPr>
      </p:pic>
    </p:spTree>
    <p:extLst>
      <p:ext uri="{BB962C8B-B14F-4D97-AF65-F5344CB8AC3E}">
        <p14:creationId xmlns:p14="http://schemas.microsoft.com/office/powerpoint/2010/main" val="278564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</p:spPr>
      </p:pic>
    </p:spTree>
    <p:extLst>
      <p:ext uri="{BB962C8B-B14F-4D97-AF65-F5344CB8AC3E}">
        <p14:creationId xmlns:p14="http://schemas.microsoft.com/office/powerpoint/2010/main" val="315201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" y="0"/>
            <a:ext cx="9145075" cy="5143500"/>
          </a:xfrm>
        </p:spPr>
      </p:pic>
    </p:spTree>
    <p:extLst>
      <p:ext uri="{BB962C8B-B14F-4D97-AF65-F5344CB8AC3E}">
        <p14:creationId xmlns:p14="http://schemas.microsoft.com/office/powerpoint/2010/main" val="269179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</p:spPr>
      </p:pic>
    </p:spTree>
    <p:extLst>
      <p:ext uri="{BB962C8B-B14F-4D97-AF65-F5344CB8AC3E}">
        <p14:creationId xmlns:p14="http://schemas.microsoft.com/office/powerpoint/2010/main" val="276664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</p:spPr>
      </p:pic>
    </p:spTree>
    <p:extLst>
      <p:ext uri="{BB962C8B-B14F-4D97-AF65-F5344CB8AC3E}">
        <p14:creationId xmlns:p14="http://schemas.microsoft.com/office/powerpoint/2010/main" val="83645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</p:spPr>
      </p:pic>
    </p:spTree>
    <p:extLst>
      <p:ext uri="{BB962C8B-B14F-4D97-AF65-F5344CB8AC3E}">
        <p14:creationId xmlns:p14="http://schemas.microsoft.com/office/powerpoint/2010/main" val="46905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6"/>
            <a:ext cx="9154952" cy="5149055"/>
          </a:xfrm>
        </p:spPr>
      </p:pic>
    </p:spTree>
    <p:extLst>
      <p:ext uri="{BB962C8B-B14F-4D97-AF65-F5344CB8AC3E}">
        <p14:creationId xmlns:p14="http://schemas.microsoft.com/office/powerpoint/2010/main" val="96211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</dc:creator>
  <cp:lastModifiedBy>Corsec Bino</cp:lastModifiedBy>
  <cp:revision>2</cp:revision>
  <dcterms:created xsi:type="dcterms:W3CDTF">2024-08-27T16:05:32Z</dcterms:created>
  <dcterms:modified xsi:type="dcterms:W3CDTF">2024-08-28T09:41:22Z</dcterms:modified>
</cp:coreProperties>
</file>