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5" d="100"/>
          <a:sy n="85" d="100"/>
        </p:scale>
        <p:origin x="9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930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729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328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687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87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45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488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64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9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55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13DD-3518-404D-8698-74273B112B5E}" type="datetimeFigureOut">
              <a:rPr lang="id-ID" smtClean="0"/>
              <a:t>27/08/2024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A6F4-76C0-4B82-8D53-9BC876D53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83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8905"/>
            <a:ext cx="1052427" cy="18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0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1"/>
            <a:ext cx="9144000" cy="5142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" y="-10046"/>
            <a:ext cx="9144496" cy="5143174"/>
          </a:xfrm>
        </p:spPr>
      </p:pic>
    </p:spTree>
    <p:extLst>
      <p:ext uri="{BB962C8B-B14F-4D97-AF65-F5344CB8AC3E}">
        <p14:creationId xmlns:p14="http://schemas.microsoft.com/office/powerpoint/2010/main" val="310904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71"/>
            <a:ext cx="9144000" cy="5142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"/>
            <a:ext cx="9148030" cy="5145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4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0" y="13741"/>
            <a:ext cx="9159180" cy="51514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3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"/>
            <a:ext cx="9144000" cy="51428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76887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210947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02"/>
            <a:ext cx="9155925" cy="5149602"/>
          </a:xfrm>
        </p:spPr>
      </p:pic>
    </p:spTree>
    <p:extLst>
      <p:ext uri="{BB962C8B-B14F-4D97-AF65-F5344CB8AC3E}">
        <p14:creationId xmlns:p14="http://schemas.microsoft.com/office/powerpoint/2010/main" val="51607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</p:spTree>
    <p:extLst>
      <p:ext uri="{BB962C8B-B14F-4D97-AF65-F5344CB8AC3E}">
        <p14:creationId xmlns:p14="http://schemas.microsoft.com/office/powerpoint/2010/main" val="39024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2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133" cy="514578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58"/>
            <a:ext cx="9171493" cy="5158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075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7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8"/>
            <a:ext cx="9163598" cy="51539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6449"/>
            <a:ext cx="1134777" cy="30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" y="186449"/>
            <a:ext cx="578835" cy="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</dc:creator>
  <cp:lastModifiedBy>Corsec Bino</cp:lastModifiedBy>
  <cp:revision>4</cp:revision>
  <dcterms:created xsi:type="dcterms:W3CDTF">2024-08-27T10:08:27Z</dcterms:created>
  <dcterms:modified xsi:type="dcterms:W3CDTF">2024-08-27T11:03:08Z</dcterms:modified>
</cp:coreProperties>
</file>