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F783B-1243-2397-6B91-C5CEE3F7B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32E540-9D24-83D2-33A6-1AC356DB44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4D22AB-0751-FCD1-EE44-60A0BC964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81E3-C675-42B8-A855-187F6DC3EDD4}" type="datetimeFigureOut">
              <a:rPr lang="en-ID" smtClean="0"/>
              <a:t>24/06/2026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7FEB-D66B-DD64-F896-A251B876B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6CD12-8694-FDF3-73B4-5D94B415A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B2ED3-E635-4A8D-ACF3-9B961E98BE0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83160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F668D-22C7-9A62-19E8-5C113EE73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05B55D-069D-A374-77DD-F863EA40B2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9FD55-39D6-C14E-94EE-AD1792CD0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81E3-C675-42B8-A855-187F6DC3EDD4}" type="datetimeFigureOut">
              <a:rPr lang="en-ID" smtClean="0"/>
              <a:t>24/06/2026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A8EC2-CAA2-A02E-6C8F-3E1A0D0DF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3CA9B-DEA0-913A-89E3-E4FB17924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B2ED3-E635-4A8D-ACF3-9B961E98BE0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15462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5022A0-EDC4-C38C-8C50-1748027499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62CDEA-F5F8-DB18-1717-484582FC04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ADB24-B589-0272-5FEB-2EB9DD694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81E3-C675-42B8-A855-187F6DC3EDD4}" type="datetimeFigureOut">
              <a:rPr lang="en-ID" smtClean="0"/>
              <a:t>24/06/2026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43306-BAB7-CCCE-01B3-98F0A5353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9E509-A895-6F8F-208C-3234B8AD7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B2ED3-E635-4A8D-ACF3-9B961E98BE0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59185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21DBF-EB2E-085F-E3E3-E5BFC91F0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0AFAA-7B45-19B0-290F-59AD2F8D6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4501D-443D-EFF0-D553-1495772EE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81E3-C675-42B8-A855-187F6DC3EDD4}" type="datetimeFigureOut">
              <a:rPr lang="en-ID" smtClean="0"/>
              <a:t>24/06/2026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F2D9B4-960F-F2D4-E897-E049022EA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956D1-B61B-8D0F-594E-A71DA0DB4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B2ED3-E635-4A8D-ACF3-9B961E98BE0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92894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0847B-99F6-DB36-A0D6-5C76E1DB6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C81A1-D923-88FD-19A1-6A9F8AF36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DCC295-7F05-D38F-7196-7E84AE677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81E3-C675-42B8-A855-187F6DC3EDD4}" type="datetimeFigureOut">
              <a:rPr lang="en-ID" smtClean="0"/>
              <a:t>24/06/2026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53198-9924-6491-58CF-CAC3A949C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72893D-B13F-1740-C88A-432000CF2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B2ED3-E635-4A8D-ACF3-9B961E98BE0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95040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21030-1E36-1B31-6DC5-497962C0E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EE577-F80F-7D8C-78F6-ADAADF8144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F1A9F3-0CE2-C5A5-AFCA-B5B2E7EAB1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2ABDD1-D7EC-549C-E502-99753C85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81E3-C675-42B8-A855-187F6DC3EDD4}" type="datetimeFigureOut">
              <a:rPr lang="en-ID" smtClean="0"/>
              <a:t>24/06/2026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C9DADE-6ECB-EEAF-9397-8D743D0A7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799EE7-49FD-D876-C926-FFE851F4F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B2ED3-E635-4A8D-ACF3-9B961E98BE0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23916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ACC4D-7B42-8F51-1484-2A0C5300F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105CD4-8D53-8550-6548-328D831A02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D5D0FD-54CF-E750-A8DB-50E021D05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956CF8-FBAA-00A1-43DE-FD553269A8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C0AF94-C5A2-9A88-F18A-17E08B9732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C6A2F4-2290-47D6-4714-ABD0D807B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81E3-C675-42B8-A855-187F6DC3EDD4}" type="datetimeFigureOut">
              <a:rPr lang="en-ID" smtClean="0"/>
              <a:t>24/06/2026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76DEB6-9F9C-C0EE-D2A7-E1250A223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3A7EC5-A0BC-BE90-B3F7-0BA6E9418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B2ED3-E635-4A8D-ACF3-9B961E98BE0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323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4467D-5E47-71B1-E1F7-CEC6E98F5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1CFB61-0F17-E601-8E87-628E04077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81E3-C675-42B8-A855-187F6DC3EDD4}" type="datetimeFigureOut">
              <a:rPr lang="en-ID" smtClean="0"/>
              <a:t>24/06/2026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337BC1-D928-ABE5-DB01-9E3713F47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1A3F6F-2B5C-F17A-41B8-11B80E5F0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B2ED3-E635-4A8D-ACF3-9B961E98BE0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94202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11DEFA-8014-5DBD-442F-52DC4A7B2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81E3-C675-42B8-A855-187F6DC3EDD4}" type="datetimeFigureOut">
              <a:rPr lang="en-ID" smtClean="0"/>
              <a:t>24/06/2026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279414-B158-293D-F962-88A463301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8278F9-A831-556B-9593-993DB98A2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B2ED3-E635-4A8D-ACF3-9B961E98BE0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12627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86F28-3096-2EFF-E180-8A88AB869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53067-FF0D-F254-219C-585F27654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F921D-E2DA-3898-5F5C-8B88ECCA0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88E561-095F-E52C-C4E0-0EFE16A56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81E3-C675-42B8-A855-187F6DC3EDD4}" type="datetimeFigureOut">
              <a:rPr lang="en-ID" smtClean="0"/>
              <a:t>24/06/2026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D36551-CA2B-11B4-C202-C8FE9249E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A87FD0-772F-FA5D-BA2D-45E722DC0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B2ED3-E635-4A8D-ACF3-9B961E98BE0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01544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1C425-F5D8-B215-0D46-D5197FE0C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F97FCE-6FC1-93CA-C5E9-D0D8A76D2C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53070E-0EA7-E1C4-1627-31F53820B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0E460D-359A-C841-3445-B71CD1E1D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81E3-C675-42B8-A855-187F6DC3EDD4}" type="datetimeFigureOut">
              <a:rPr lang="en-ID" smtClean="0"/>
              <a:t>24/06/2026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26B98D-A62D-6D1B-D254-D06E07C4B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B237E-291A-9C25-8F13-2FFEB6598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B2ED3-E635-4A8D-ACF3-9B961E98BE0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8271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34E99B-BF49-A653-C11F-E1C4481BB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D2D539-A1A6-4475-34D3-2A3A1DDD0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F8DE5-A89C-9F58-FF4D-AB2CB06431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781E3-C675-42B8-A855-187F6DC3EDD4}" type="datetimeFigureOut">
              <a:rPr lang="en-ID" smtClean="0"/>
              <a:t>24/06/2026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0EDDF-C8D7-6394-D112-2A850925F6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35C1-B32E-FBEC-4CBE-0E034DFBF6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B2ED3-E635-4A8D-ACF3-9B961E98BE0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0124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AFDB7-E2F7-416D-4C48-246919A7D7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D8667A-F8BD-8570-0211-B9BCB9499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3F96C7-7743-A54E-A160-8975320F5E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925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7010B-896F-73C9-F340-D1247B46D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7D83224-6939-775E-F849-097AF98DFD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676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99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3967D-2C8D-4042-A20B-FB7ADEC2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4657C8-AC29-D88C-B5AA-2221E725C4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053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pc-whs04@outlook.com</dc:creator>
  <cp:lastModifiedBy>pc-whs04@outlook.com</cp:lastModifiedBy>
  <cp:revision>1</cp:revision>
  <dcterms:created xsi:type="dcterms:W3CDTF">2026-06-24T02:53:17Z</dcterms:created>
  <dcterms:modified xsi:type="dcterms:W3CDTF">2026-06-24T02:54:05Z</dcterms:modified>
</cp:coreProperties>
</file>