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483C-12E8-A0C8-BADC-2148C70A7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B0FD8-499B-24C3-4994-1B7EE7AFA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7672-7969-46D9-5953-CF8BC1F5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910F6-0064-1787-C181-0592E1ED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15D46-D711-4D5F-A70E-2ADF53B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052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476D-727D-6848-4BF6-4B2F42C7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DB3CC-8B4B-9814-26B5-BFD026FBB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20FBC-3AFF-4494-1C7E-AFC7017A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268A-C774-9C2F-7CD6-2E09E1B9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52013-A2D8-993C-EEF7-1746193A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008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A2DFD6-2EA9-84FE-ABC9-4A1ACC68F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B467F-3390-48B6-5291-1083C0B4A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46F8F-BDF8-4FDB-8308-E2381882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E4F0-6FF9-1B2A-07D8-E2773BFA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BCD32-B8EF-6A54-6A56-D7264B9B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931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1280-4721-A09C-A72E-45BD4955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66188-5E65-A9FD-7C3A-3A9D7FBCD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AFFF0-0CCF-3BDB-37C8-DF8BFF60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16B12-40B5-90A0-8B25-ABD61BFA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C53D-3103-75E5-8C0D-709EA134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2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4320-BFDF-E639-14A5-F2234AD1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0151-08B1-81E7-F599-3B3E2A72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2B9FF-46B5-6CF7-345D-62FD85B8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615B-D740-53D3-99DE-DFA09F5E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54BEE-6A7C-597D-D7DA-54FC9D32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08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1EB8-5137-4A2E-9EE1-1F5C6F24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AF62-37E2-B3F5-3D72-E72430BAF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16444-2241-1976-AB13-6DA14BD27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502D9-C5D2-E01E-8E7A-511B8D18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F7FA9-5C76-3EDA-A7E0-5FC573BF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8C4D6-BA41-7821-27F3-3BCB9629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72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418D-75B2-798D-E6BD-70FF249B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0499F-BDE3-93C5-B9DB-5795DFDA9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0EFF5-0146-DF5C-F037-6482E373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C67BA-6B4D-D4B7-8365-187E39122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D2731-CC12-6773-53DD-272B9560B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2441A-669A-C0CC-D942-6319C010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496F4-1AA6-59E4-1736-C49A3F8C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EDD0A-622E-AD4D-4847-10878EDF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596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F491-C636-F077-F315-58646D7E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E06BE-1ACA-FE97-3FAC-2CD91E05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D9240-C72F-0557-223D-2ADF5EC6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E3680-4406-9E9C-256A-77EB0662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059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47435-81E6-928B-0D65-B9539756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EC1B0-82E5-C9C8-B4FD-79BFF6AF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B9EBF-22B2-4645-922C-B02BE2E6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39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7322-F562-1EEE-218F-888B4888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70A53-69D1-B6D8-0D92-7069D6CA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A0A91-E512-3C24-D156-0733D2A84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94BEE-0795-9362-611F-118F52B9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291AF-F0B5-E9EB-06EC-C0DCBFEC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28F3F-8A64-E00B-324A-9F8D6E4B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671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CCFD-7C2C-BC3F-A708-B42306D7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7C1FE-3256-F8EF-1BF5-A5308F96E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4D6B7-D455-AE4B-CEC5-E6C992575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CE572-A42B-BD67-ABE4-25582A90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21924-7FB1-273B-8EA1-18594A9A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1300A-0881-62F4-6F68-9DBA5692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444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0F1-67BE-FF86-D610-F89F1BB1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6B76-FB8F-5126-826A-9B3D0050D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99F15-B765-9083-AFC5-A1EC471E4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987D-5B43-42BF-AB92-0173F6904107}" type="datetimeFigureOut">
              <a:rPr lang="en-ID" smtClean="0"/>
              <a:t>25/06/2026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FC1CD-D2BD-1696-23D9-B979A1A33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95D87-6546-1DA0-6474-B343A14F2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F3D73-95C7-4579-9A55-0CB014B1F85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71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1A80-6826-A823-F303-C6861ADAC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29C53-1B77-89F9-FE1D-55CFB1357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E211D-9474-E14D-72A8-9EE9BD7D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F2AA-2D5C-7927-CE57-5E2B2C1D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20716F-8654-71DE-6622-175B5D87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5ED5-70A5-2319-5B4D-C7EF04A5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EDDD94-6253-6BE6-5D75-2BF4E7389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3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946F-5F15-15DA-9D44-9B722999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CBF860-4571-2254-2FA4-BE504F33D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3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CA85-BDC2-B30D-98B5-748E716D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AAC4C0-AB09-41FA-AA80-ADAFDE4AC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9ADB-02FC-E451-AA31-4743C2ED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CD66B9-4780-3CA6-4950-3B13ACD3B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AF5B0-B306-CAAE-AD52-5810DBCD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F09D7-ADDB-AB6E-4A78-F8A9589A8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8D43-2132-F518-F141-5D62577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F2D719-A770-BB6E-03FB-122DFC576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8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pc-whs04@outlook.com</dc:creator>
  <cp:lastModifiedBy>pc-whs04@outlook.com</cp:lastModifiedBy>
  <cp:revision>2</cp:revision>
  <dcterms:created xsi:type="dcterms:W3CDTF">2026-06-24T02:51:46Z</dcterms:created>
  <dcterms:modified xsi:type="dcterms:W3CDTF">2026-06-25T04:46:59Z</dcterms:modified>
</cp:coreProperties>
</file>